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65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FE5CC-F2F7-4F64-80D2-1FACCBC2E323}" type="datetimeFigureOut">
              <a:rPr lang="en-GB" smtClean="0"/>
              <a:pPr/>
              <a:t>23/04/2018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CF966-3883-4B6C-8A5F-F49E8DE0A55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75B73C-ABA6-4EED-8305-A38996B50DD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F9F1BC-79C5-4CA3-B406-FBD771B024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8C3B3-450D-438A-A7E3-0CAD6B276F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46595-DA28-497F-9CF8-A2B07A6035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768B1E-024E-43EB-9FB6-92D1C61F16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C3A5E-C93B-4B60-89A5-5D8106F6AA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9584F-0410-4562-ADB8-AAC4CDD2A4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3035C-4B49-4BB0-AC63-6E8F4938D0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282BE-B765-431A-96AD-C8495DA1CE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07A3F-8616-448D-A9C8-815F55F7D0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770B3-1B78-4FD8-AD82-CCE863D42C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D9B1B-C288-481F-8102-4AC7B32943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389A9-3C24-4829-A51D-C0ADA0F7C0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1D89C-09D5-4FD6-A143-8C533B9289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F01ED-9F25-418F-A65A-FE65B7F86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ED27E-97B9-4364-BBCE-CDC8BA7E11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70004-F40B-4D57-8B71-12230DDD02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30956-92DE-47F3-A480-78E3FA7D9FF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CDCDE-F2C4-4B99-9C5E-998EE92921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F7EEA-8C30-400D-BA06-E4C5772330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FB75A-BAF8-49A6-B655-EA37F1033A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5EE1-C2B0-4E61-94DA-FF1881D14B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E222B-B5C9-4019-9560-A43E2D8386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2C74C5-8B25-4E85-9B5C-ADE5F0ED0854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68BEE0-E0CB-4405-9107-2881B7A368BC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77440" y="2130425"/>
            <a:ext cx="6428935" cy="1470025"/>
          </a:xfrm>
        </p:spPr>
        <p:txBody>
          <a:bodyPr/>
          <a:lstStyle/>
          <a:p>
            <a:r>
              <a:rPr lang="en-US" sz="5400" dirty="0" smtClean="0"/>
              <a:t>Godly living in the church </a:t>
            </a:r>
            <a:r>
              <a:rPr lang="en-US" sz="5400" dirty="0" smtClean="0"/>
              <a:t>leadership</a:t>
            </a:r>
            <a:endParaRPr lang="en-US" sz="54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z="3600" dirty="0" smtClean="0"/>
              <a:t>1 Timothy </a:t>
            </a:r>
            <a:r>
              <a:rPr lang="en-US" sz="3600" dirty="0" smtClean="0"/>
              <a:t>3:1 </a:t>
            </a:r>
            <a:r>
              <a:rPr lang="en-US" sz="3600" dirty="0" smtClean="0"/>
              <a:t>-</a:t>
            </a:r>
            <a:r>
              <a:rPr lang="en-US" sz="3600" dirty="0" smtClean="0"/>
              <a:t>13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3600" b="1" dirty="0" smtClean="0"/>
              <a:t>Godly living in the church </a:t>
            </a:r>
            <a:r>
              <a:rPr lang="en-US" sz="3600" b="1" dirty="0" smtClean="0"/>
              <a:t>leadership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7536" y="1188721"/>
            <a:ext cx="6586464" cy="5669279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Character</a:t>
            </a:r>
            <a:endParaRPr lang="en-US" sz="3200" b="1" dirty="0" smtClean="0"/>
          </a:p>
          <a:p>
            <a:r>
              <a:rPr lang="en-US" sz="2800" b="1" dirty="0" smtClean="0"/>
              <a:t>For both roles the primary consideration in appointment is character:</a:t>
            </a:r>
          </a:p>
          <a:p>
            <a:pPr>
              <a:buNone/>
            </a:pPr>
            <a:r>
              <a:rPr lang="en-US" sz="2800" b="1" dirty="0" smtClean="0"/>
              <a:t>	- sex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money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speech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alcohol</a:t>
            </a:r>
          </a:p>
          <a:p>
            <a:r>
              <a:rPr lang="en-US" sz="2800" b="1" dirty="0" smtClean="0"/>
              <a:t>The private person and the public person should be the same</a:t>
            </a:r>
          </a:p>
          <a:p>
            <a:r>
              <a:rPr lang="en-US" sz="2800" b="1" dirty="0" smtClean="0"/>
              <a:t>Home life should be strong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11015"/>
            <a:ext cx="8226425" cy="576776"/>
          </a:xfrm>
        </p:spPr>
        <p:txBody>
          <a:bodyPr/>
          <a:lstStyle/>
          <a:p>
            <a:pPr algn="ctr"/>
            <a:r>
              <a:rPr lang="en-US" b="1" dirty="0" smtClean="0"/>
              <a:t>Godly living in the church </a:t>
            </a:r>
            <a:r>
              <a:rPr lang="en-US" b="1" dirty="0" smtClean="0"/>
              <a:t>leadership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970671"/>
            <a:ext cx="8226425" cy="5683347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LESSONS FOR TODAY</a:t>
            </a:r>
          </a:p>
          <a:p>
            <a:r>
              <a:rPr lang="en-US" sz="2800" b="1" dirty="0" smtClean="0"/>
              <a:t>The church needs strong leadership</a:t>
            </a:r>
          </a:p>
          <a:p>
            <a:r>
              <a:rPr lang="en-US" sz="2800" b="1" dirty="0" smtClean="0"/>
              <a:t>Oversight needs to be brought by people who can handle God’s Word correctly</a:t>
            </a:r>
          </a:p>
          <a:p>
            <a:r>
              <a:rPr lang="en-US" sz="2800" b="1" dirty="0" smtClean="0"/>
              <a:t>Maturity and character are as important as apparent gifting</a:t>
            </a:r>
          </a:p>
          <a:p>
            <a:r>
              <a:rPr lang="en-US" sz="2800" b="1" dirty="0" smtClean="0"/>
              <a:t>The church needs those who will serve in practical ways</a:t>
            </a:r>
          </a:p>
          <a:p>
            <a:r>
              <a:rPr lang="en-US" sz="2800" b="1" dirty="0" smtClean="0"/>
              <a:t>Whilst the roles can be challenging the Lord can and will uphold those who He anoints </a:t>
            </a:r>
            <a:r>
              <a:rPr lang="en-US" sz="2800" b="1" smtClean="0"/>
              <a:t>and appoints</a:t>
            </a:r>
            <a:endParaRPr lang="en-US" sz="2800" b="1" dirty="0" smtClean="0"/>
          </a:p>
          <a:p>
            <a:endParaRPr lang="en-US" sz="3200" b="1" dirty="0" smtClean="0"/>
          </a:p>
          <a:p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Godly living in the church </a:t>
            </a:r>
            <a:r>
              <a:rPr lang="en-US" sz="3600" b="1" dirty="0" smtClean="0"/>
              <a:t>leadership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BACKGROUND</a:t>
            </a:r>
          </a:p>
          <a:p>
            <a:r>
              <a:rPr lang="en-US" sz="2800" b="1" dirty="0" smtClean="0"/>
              <a:t>Letter written by Paul in around 64 AD</a:t>
            </a:r>
          </a:p>
          <a:p>
            <a:r>
              <a:rPr lang="en-US" sz="2800" b="1" dirty="0" smtClean="0"/>
              <a:t>Written to Timothy who he had left in Ephesus to lead the church there</a:t>
            </a:r>
          </a:p>
          <a:p>
            <a:r>
              <a:rPr lang="en-US" sz="2800" b="1" dirty="0" smtClean="0"/>
              <a:t>He has dealt with the problem of false teachers </a:t>
            </a:r>
            <a:endParaRPr lang="en-US" sz="2800" b="1" dirty="0" smtClean="0"/>
          </a:p>
          <a:p>
            <a:r>
              <a:rPr lang="en-US" sz="2800" b="1" dirty="0" smtClean="0"/>
              <a:t>He is now </a:t>
            </a:r>
            <a:r>
              <a:rPr lang="en-US" sz="2800" b="1" dirty="0" smtClean="0"/>
              <a:t>teaching o</a:t>
            </a:r>
            <a:r>
              <a:rPr lang="en-US" sz="2800" b="1" dirty="0" smtClean="0"/>
              <a:t>n the importance of character of believers that will lead to God being glorified in the church and the community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3600" b="1" dirty="0" smtClean="0"/>
              <a:t>Godly living in the church </a:t>
            </a:r>
            <a:r>
              <a:rPr lang="en-US" sz="3600" b="1" dirty="0" smtClean="0"/>
              <a:t>leadership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669279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Leadership</a:t>
            </a:r>
            <a:endParaRPr lang="en-US" sz="3200" b="1" dirty="0" smtClean="0"/>
          </a:p>
          <a:p>
            <a:r>
              <a:rPr lang="en-US" sz="2800" b="1" dirty="0" smtClean="0"/>
              <a:t>Two categories of leaders are mentioned by Paul – overseers (1 – 7) and deacons (8 – 13)</a:t>
            </a:r>
          </a:p>
          <a:p>
            <a:r>
              <a:rPr lang="en-US" sz="2800" b="1" dirty="0" smtClean="0"/>
              <a:t>He deals with who they should be and what they should do</a:t>
            </a:r>
          </a:p>
          <a:p>
            <a:r>
              <a:rPr lang="en-US" sz="2800" b="1" dirty="0" smtClean="0"/>
              <a:t>He describes what qualities are needed for someone to effectively exercise their role</a:t>
            </a:r>
          </a:p>
          <a:p>
            <a:r>
              <a:rPr lang="en-US" sz="2800" b="1" dirty="0" smtClean="0"/>
              <a:t>Different churches have different models of leadership and may use different titles</a:t>
            </a:r>
            <a:endParaRPr lang="en-US" sz="2800" b="1" dirty="0" smtClean="0"/>
          </a:p>
          <a:p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3600" b="1" dirty="0" smtClean="0"/>
              <a:t>Godly living in the church </a:t>
            </a:r>
            <a:r>
              <a:rPr lang="en-US" sz="3600" b="1" dirty="0" smtClean="0"/>
              <a:t>leadership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669279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Overseers</a:t>
            </a:r>
            <a:endParaRPr lang="en-US" sz="3200" b="1" dirty="0" smtClean="0"/>
          </a:p>
          <a:p>
            <a:r>
              <a:rPr lang="en-US" sz="2800" b="1" dirty="0" smtClean="0"/>
              <a:t>Some will be termed elders, bishops or presbyters -  the words are virtually interchangeable (see Acts 20:17,28  and Titus 1:5 – 7)</a:t>
            </a:r>
          </a:p>
          <a:p>
            <a:r>
              <a:rPr lang="en-US" sz="2800" b="1" dirty="0" smtClean="0"/>
              <a:t>Who are they?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drawn from among senior men in church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not new converts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mature in years and in Christian experience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3600" b="1" dirty="0" smtClean="0"/>
              <a:t>Godly living in the church </a:t>
            </a:r>
            <a:r>
              <a:rPr lang="en-US" sz="3600" b="1" dirty="0" smtClean="0"/>
              <a:t>leadership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669279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Overseers</a:t>
            </a:r>
            <a:endParaRPr lang="en-US" sz="3200" b="1" dirty="0" smtClean="0"/>
          </a:p>
          <a:p>
            <a:r>
              <a:rPr lang="en-US" sz="2800" b="1" dirty="0" smtClean="0"/>
              <a:t>What do they do?</a:t>
            </a:r>
          </a:p>
          <a:p>
            <a:pPr>
              <a:buNone/>
            </a:pPr>
            <a:r>
              <a:rPr lang="en-US" sz="2800" b="1" dirty="0" smtClean="0"/>
              <a:t>	- overseeing the church for </a:t>
            </a:r>
            <a:r>
              <a:rPr lang="en-US" sz="2800" b="1" dirty="0" smtClean="0"/>
              <a:t>its </a:t>
            </a:r>
            <a:r>
              <a:rPr lang="en-US" sz="2800" b="1" dirty="0" smtClean="0"/>
              <a:t>spiritual benefit 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a hands on role – steering the ship, directing the work of the gospel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ensuring all that happens in and through the church brings glory to God and sees the gospel proclaimed in word and deed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3600" b="1" dirty="0" smtClean="0"/>
              <a:t>Godly living in the church </a:t>
            </a:r>
            <a:r>
              <a:rPr lang="en-US" sz="3600" b="1" dirty="0" smtClean="0"/>
              <a:t>leadership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669279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Overseers</a:t>
            </a:r>
            <a:endParaRPr lang="en-US" sz="3200" b="1" dirty="0" smtClean="0"/>
          </a:p>
          <a:p>
            <a:r>
              <a:rPr lang="en-US" sz="2800" b="1" dirty="0" smtClean="0"/>
              <a:t>What qualifications?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able to teach God’s Word faithfully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able to run their own household faithfully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have a good reputation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be sober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husband of one wife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generous in spirit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not quarrelsome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not greedy for money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3600" b="1" dirty="0" smtClean="0"/>
              <a:t>Godly living in the church </a:t>
            </a:r>
            <a:r>
              <a:rPr lang="en-US" sz="3600" b="1" dirty="0" smtClean="0"/>
              <a:t>leadership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669279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Deacons</a:t>
            </a:r>
            <a:endParaRPr lang="en-US" sz="3200" b="1" dirty="0" smtClean="0"/>
          </a:p>
          <a:p>
            <a:r>
              <a:rPr lang="en-US" sz="2800" b="1" dirty="0" smtClean="0"/>
              <a:t>Drawn from among the congregation these people wil</a:t>
            </a:r>
            <a:r>
              <a:rPr lang="en-US" sz="2800" b="1" dirty="0" smtClean="0"/>
              <a:t>l </a:t>
            </a:r>
            <a:r>
              <a:rPr lang="en-US" sz="2800" b="1" dirty="0" smtClean="0"/>
              <a:t>serve the church in various capacities</a:t>
            </a:r>
          </a:p>
          <a:p>
            <a:r>
              <a:rPr lang="en-US" sz="2800" b="1" dirty="0" smtClean="0"/>
              <a:t>From Romans 16:1 we see that women also served as deaconesses</a:t>
            </a:r>
          </a:p>
          <a:p>
            <a:r>
              <a:rPr lang="en-US" sz="2800" b="1" dirty="0" smtClean="0"/>
              <a:t>First “deacons” were appointed in Acts 6 – men full of the Spirit as well as being willing to serve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3600" b="1" dirty="0" smtClean="0"/>
              <a:t>Godly living in the church </a:t>
            </a:r>
            <a:r>
              <a:rPr lang="en-US" sz="3600" b="1" dirty="0" smtClean="0"/>
              <a:t>leadership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669279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Deacons</a:t>
            </a:r>
            <a:endParaRPr lang="en-US" sz="3200" b="1" dirty="0" smtClean="0"/>
          </a:p>
          <a:p>
            <a:r>
              <a:rPr lang="en-US" sz="2800" b="1" dirty="0" smtClean="0"/>
              <a:t>What do they do?</a:t>
            </a:r>
          </a:p>
          <a:p>
            <a:pPr>
              <a:buNone/>
            </a:pPr>
            <a:r>
              <a:rPr lang="en-US" sz="2800" b="1" dirty="0" smtClean="0"/>
              <a:t>	- literally they are servants 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servants of the church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practical aspects of ministry in the life of the church</a:t>
            </a:r>
          </a:p>
          <a:p>
            <a:pPr>
              <a:buNone/>
            </a:pPr>
            <a:r>
              <a:rPr lang="en-US" sz="2800" b="1" dirty="0" smtClean="0"/>
              <a:t>	- do not have spiritual oversight of the church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3600" b="1" dirty="0" smtClean="0"/>
              <a:t>Godly living in the church </a:t>
            </a:r>
            <a:r>
              <a:rPr lang="en-US" sz="3600" b="1" dirty="0" smtClean="0"/>
              <a:t>leadership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669279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Deacons</a:t>
            </a:r>
            <a:endParaRPr lang="en-US" sz="3200" b="1" dirty="0" smtClean="0"/>
          </a:p>
          <a:p>
            <a:r>
              <a:rPr lang="en-US" sz="2800" b="1" dirty="0" smtClean="0"/>
              <a:t>What qualifications?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trustworthy believers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sober</a:t>
            </a:r>
            <a:endParaRPr lang="en-US" sz="2800" b="1" dirty="0" smtClean="0"/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able </a:t>
            </a:r>
            <a:r>
              <a:rPr lang="en-US" sz="2800" b="1" dirty="0" smtClean="0"/>
              <a:t>t</a:t>
            </a:r>
            <a:r>
              <a:rPr lang="en-US" sz="2800" b="1" dirty="0" smtClean="0"/>
              <a:t>o run their home</a:t>
            </a:r>
            <a:endParaRPr lang="en-US" sz="2800" b="1" dirty="0" smtClean="0"/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not greedy for money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/>
              <a:t>- husband of one wife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chri_1226_sllide">
  <a:themeElements>
    <a:clrScheme name="Office Theme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chri_1226_sllide</Template>
  <TotalTime>527</TotalTime>
  <Words>355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chri_1226_sllide</vt:lpstr>
      <vt:lpstr>1_Default Design</vt:lpstr>
      <vt:lpstr>Godly living in the church leadership</vt:lpstr>
      <vt:lpstr>Godly living in the church leadership</vt:lpstr>
      <vt:lpstr>Godly living in the church leadership</vt:lpstr>
      <vt:lpstr>Godly living in the church leadership</vt:lpstr>
      <vt:lpstr>Godly living in the church leadership</vt:lpstr>
      <vt:lpstr>Godly living in the church leadership</vt:lpstr>
      <vt:lpstr>Godly living in the church leadership</vt:lpstr>
      <vt:lpstr>Godly living in the church leadership</vt:lpstr>
      <vt:lpstr>Godly living in the church leadership</vt:lpstr>
      <vt:lpstr>Godly living in the church leadership</vt:lpstr>
      <vt:lpstr>Godly living in the church leadership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church in danger</dc:title>
  <dc:creator>User</dc:creator>
  <cp:lastModifiedBy>User</cp:lastModifiedBy>
  <cp:revision>53</cp:revision>
  <dcterms:created xsi:type="dcterms:W3CDTF">2018-03-15T09:50:49Z</dcterms:created>
  <dcterms:modified xsi:type="dcterms:W3CDTF">2018-04-23T10:01:39Z</dcterms:modified>
</cp:coreProperties>
</file>